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4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96208-09BF-4CFA-8F9F-70DF31B5C050}" type="datetimeFigureOut">
              <a:rPr lang="en-IN" smtClean="0"/>
              <a:t>14-01-2026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C33AA3-0DEC-4B82-9BA7-CF82562B0E8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988454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96208-09BF-4CFA-8F9F-70DF31B5C050}" type="datetimeFigureOut">
              <a:rPr lang="en-IN" smtClean="0"/>
              <a:t>14-01-2026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C33AA3-0DEC-4B82-9BA7-CF82562B0E8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953419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96208-09BF-4CFA-8F9F-70DF31B5C050}" type="datetimeFigureOut">
              <a:rPr lang="en-IN" smtClean="0"/>
              <a:t>14-01-2026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C33AA3-0DEC-4B82-9BA7-CF82562B0E8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288616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96208-09BF-4CFA-8F9F-70DF31B5C050}" type="datetimeFigureOut">
              <a:rPr lang="en-IN" smtClean="0"/>
              <a:t>14-01-2026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C33AA3-0DEC-4B82-9BA7-CF82562B0E8C}" type="slidenum">
              <a:rPr lang="en-IN" smtClean="0"/>
              <a:t>‹#›</a:t>
            </a:fld>
            <a:endParaRPr lang="en-IN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1908339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96208-09BF-4CFA-8F9F-70DF31B5C050}" type="datetimeFigureOut">
              <a:rPr lang="en-IN" smtClean="0"/>
              <a:t>14-01-2026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C33AA3-0DEC-4B82-9BA7-CF82562B0E8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378400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96208-09BF-4CFA-8F9F-70DF31B5C050}" type="datetimeFigureOut">
              <a:rPr lang="en-IN" smtClean="0"/>
              <a:t>14-01-2026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C33AA3-0DEC-4B82-9BA7-CF82562B0E8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4984375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96208-09BF-4CFA-8F9F-70DF31B5C050}" type="datetimeFigureOut">
              <a:rPr lang="en-IN" smtClean="0"/>
              <a:t>14-01-2026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C33AA3-0DEC-4B82-9BA7-CF82562B0E8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613781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96208-09BF-4CFA-8F9F-70DF31B5C050}" type="datetimeFigureOut">
              <a:rPr lang="en-IN" smtClean="0"/>
              <a:t>14-01-2026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C33AA3-0DEC-4B82-9BA7-CF82562B0E8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6588188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96208-09BF-4CFA-8F9F-70DF31B5C050}" type="datetimeFigureOut">
              <a:rPr lang="en-IN" smtClean="0"/>
              <a:t>14-01-2026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C33AA3-0DEC-4B82-9BA7-CF82562B0E8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827276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96208-09BF-4CFA-8F9F-70DF31B5C050}" type="datetimeFigureOut">
              <a:rPr lang="en-IN" smtClean="0"/>
              <a:t>14-01-2026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C33AA3-0DEC-4B82-9BA7-CF82562B0E8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3206041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391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96208-09BF-4CFA-8F9F-70DF31B5C050}" type="datetimeFigureOut">
              <a:rPr lang="en-IN" smtClean="0"/>
              <a:t>14-01-2026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C33AA3-0DEC-4B82-9BA7-CF82562B0E8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670235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96208-09BF-4CFA-8F9F-70DF31B5C050}" type="datetimeFigureOut">
              <a:rPr lang="en-IN" smtClean="0"/>
              <a:t>14-01-2026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C33AA3-0DEC-4B82-9BA7-CF82562B0E8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308460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96208-09BF-4CFA-8F9F-70DF31B5C050}" type="datetimeFigureOut">
              <a:rPr lang="en-IN" smtClean="0"/>
              <a:t>14-01-2026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C33AA3-0DEC-4B82-9BA7-CF82562B0E8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486788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96208-09BF-4CFA-8F9F-70DF31B5C050}" type="datetimeFigureOut">
              <a:rPr lang="en-IN" smtClean="0"/>
              <a:t>14-01-2026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C33AA3-0DEC-4B82-9BA7-CF82562B0E8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69878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96208-09BF-4CFA-8F9F-70DF31B5C050}" type="datetimeFigureOut">
              <a:rPr lang="en-IN" smtClean="0"/>
              <a:t>14-01-2026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C33AA3-0DEC-4B82-9BA7-CF82562B0E8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564136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96208-09BF-4CFA-8F9F-70DF31B5C050}" type="datetimeFigureOut">
              <a:rPr lang="en-IN" smtClean="0"/>
              <a:t>14-01-2026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C33AA3-0DEC-4B82-9BA7-CF82562B0E8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320748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96208-09BF-4CFA-8F9F-70DF31B5C050}" type="datetimeFigureOut">
              <a:rPr lang="en-IN" smtClean="0"/>
              <a:t>14-01-2026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C33AA3-0DEC-4B82-9BA7-CF82562B0E8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192668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96208-09BF-4CFA-8F9F-70DF31B5C050}" type="datetimeFigureOut">
              <a:rPr lang="en-IN" smtClean="0"/>
              <a:t>14-01-2026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C33AA3-0DEC-4B82-9BA7-CF82562B0E8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668782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96208-09BF-4CFA-8F9F-70DF31B5C050}" type="datetimeFigureOut">
              <a:rPr lang="en-IN" smtClean="0"/>
              <a:t>14-01-2026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C33AA3-0DEC-4B82-9BA7-CF82562B0E8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768468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1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EBE96208-09BF-4CFA-8F9F-70DF31B5C050}" type="datetimeFigureOut">
              <a:rPr lang="en-IN" smtClean="0"/>
              <a:t>14-01-2026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6FC33AA3-0DEC-4B82-9BA7-CF82562B0E8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841302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5" r:id="rId1"/>
    <p:sldLayoutId id="2147483766" r:id="rId2"/>
    <p:sldLayoutId id="2147483767" r:id="rId3"/>
    <p:sldLayoutId id="2147483768" r:id="rId4"/>
    <p:sldLayoutId id="2147483769" r:id="rId5"/>
    <p:sldLayoutId id="2147483770" r:id="rId6"/>
    <p:sldLayoutId id="2147483771" r:id="rId7"/>
    <p:sldLayoutId id="2147483772" r:id="rId8"/>
    <p:sldLayoutId id="2147483773" r:id="rId9"/>
    <p:sldLayoutId id="2147483774" r:id="rId10"/>
    <p:sldLayoutId id="2147483775" r:id="rId11"/>
    <p:sldLayoutId id="2147483776" r:id="rId12"/>
    <p:sldLayoutId id="2147483777" r:id="rId13"/>
    <p:sldLayoutId id="2147483778" r:id="rId14"/>
    <p:sldLayoutId id="2147483779" r:id="rId15"/>
    <p:sldLayoutId id="2147483780" r:id="rId16"/>
    <p:sldLayoutId id="2147483781" r:id="rId17"/>
    <p:sldLayoutId id="2147483782" r:id="rId18"/>
    <p:sldLayoutId id="2147483783" r:id="rId19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514A06-5636-85D9-99A8-B612432948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553966"/>
            <a:ext cx="7894433" cy="2015144"/>
          </a:xfrm>
        </p:spPr>
        <p:txBody>
          <a:bodyPr>
            <a:normAutofit/>
          </a:bodyPr>
          <a:lstStyle/>
          <a:p>
            <a:r>
              <a:rPr lang="en-IN" dirty="0"/>
              <a:t>Receipt &amp; Invoice Digitizer (MydigiBill)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50E996-FC2B-309D-05FA-46E7611746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4633" y="3778045"/>
            <a:ext cx="7491310" cy="1371599"/>
          </a:xfrm>
        </p:spPr>
        <p:txBody>
          <a:bodyPr/>
          <a:lstStyle/>
          <a:p>
            <a:r>
              <a:rPr lang="en-IN" b="1" dirty="0"/>
              <a:t>Smart Receipt &amp; Expense Tracker</a:t>
            </a:r>
          </a:p>
        </p:txBody>
      </p:sp>
      <p:pic>
        <p:nvPicPr>
          <p:cNvPr id="4" name="Image 0">
            <a:extLst>
              <a:ext uri="{FF2B5EF4-FFF2-40B4-BE49-F238E27FC236}">
                <a16:creationId xmlns:a16="http://schemas.microsoft.com/office/drawing/2014/main" id="{644033A8-B685-4790-0A7E-74E3020A9B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3961" y="6761"/>
            <a:ext cx="4218039" cy="6851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7354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25BE3-21F5-1E5B-C980-0000E5DB6C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OCR Engine: Tesseract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01CB0F3D-8ADA-A9D7-4FDD-005264577DC0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681315" y="1906776"/>
            <a:ext cx="9454029" cy="40626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Open-source OCR engine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Supports printed receipts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Configured with: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Multiple page segmentation modes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Confidence filtering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Extracts: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Store name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Dates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Items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Prices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Totals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Image 0">
            <a:extLst>
              <a:ext uri="{FF2B5EF4-FFF2-40B4-BE49-F238E27FC236}">
                <a16:creationId xmlns:a16="http://schemas.microsoft.com/office/drawing/2014/main" id="{48BD9CC3-E21A-A602-8F03-DB634484DD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6942" y="1989720"/>
            <a:ext cx="3896762" cy="3896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4668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04244-EEBC-6C60-69D0-3BE1424FE1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OCR Output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3F601E-5917-2BB8-E93D-BD9F3723B1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1" dirty="0"/>
              <a:t>Extracted Raw Text Includes:</a:t>
            </a:r>
            <a:endParaRPr lang="en-US" dirty="0"/>
          </a:p>
          <a:p>
            <a:r>
              <a:rPr lang="en-US" dirty="0"/>
              <a:t>Store name</a:t>
            </a:r>
          </a:p>
          <a:p>
            <a:r>
              <a:rPr lang="en-US" dirty="0"/>
              <a:t>Item list</a:t>
            </a:r>
          </a:p>
          <a:p>
            <a:r>
              <a:rPr lang="en-US" dirty="0"/>
              <a:t>Prices</a:t>
            </a:r>
          </a:p>
          <a:p>
            <a:r>
              <a:rPr lang="en-US" dirty="0"/>
              <a:t>Tax</a:t>
            </a:r>
          </a:p>
          <a:p>
            <a:r>
              <a:rPr lang="en-US" dirty="0"/>
              <a:t>Total amount</a:t>
            </a:r>
          </a:p>
          <a:p>
            <a:r>
              <a:rPr lang="en-US" dirty="0"/>
              <a:t>Payment information (if available)</a:t>
            </a:r>
          </a:p>
          <a:p>
            <a:r>
              <a:rPr lang="en-US" dirty="0"/>
              <a:t>✔ Cleaned and validated before AI processing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099074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EFA139-A87F-26DF-9ADC-EF92A210DE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Ollama (Local AI)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2A4EA0-A4AB-FD2D-5644-AA2162C9AA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Ollama is a </a:t>
            </a:r>
            <a:r>
              <a:rPr lang="en-US" b="1" dirty="0"/>
              <a:t>local Large Language Model runtime</a:t>
            </a:r>
            <a:endParaRPr lang="en-US" dirty="0"/>
          </a:p>
          <a:p>
            <a:r>
              <a:rPr lang="en-US" dirty="0"/>
              <a:t>Runs AI models on the local machine</a:t>
            </a:r>
          </a:p>
          <a:p>
            <a:r>
              <a:rPr lang="en-US" dirty="0"/>
              <a:t>No internet required</a:t>
            </a:r>
          </a:p>
          <a:p>
            <a:r>
              <a:rPr lang="en-US" dirty="0"/>
              <a:t>No API keys</a:t>
            </a:r>
          </a:p>
          <a:p>
            <a:r>
              <a:rPr lang="en-US" dirty="0"/>
              <a:t>No usage limits</a:t>
            </a:r>
          </a:p>
          <a:p>
            <a:pPr marL="0" indent="0">
              <a:buNone/>
            </a:pPr>
            <a:r>
              <a:rPr lang="en-US" dirty="0"/>
              <a:t>📌 Introduced in Milestone-1 for AI readiness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955420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3B46D-6DD1-B94E-E119-121E0B56E2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4" y="330171"/>
            <a:ext cx="10364451" cy="1596177"/>
          </a:xfrm>
        </p:spPr>
        <p:txBody>
          <a:bodyPr/>
          <a:lstStyle/>
          <a:p>
            <a:r>
              <a:rPr lang="en-IN" dirty="0"/>
              <a:t>Ollama Working Procedure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01A0F40-982B-86EE-CA25-702F440D68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1349" y="1541117"/>
            <a:ext cx="7598058" cy="5065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9386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5B40B1-8780-99C7-9BC2-EC8C3C893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Why Local AI (Ollama)?</a:t>
            </a:r>
            <a:br>
              <a:rPr lang="en-IN" b="1" dirty="0"/>
            </a:br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DAB3ED-30DB-9BB0-6DBF-934DD8AA91C3}"/>
              </a:ext>
            </a:extLst>
          </p:cNvPr>
          <p:cNvSpPr txBox="1"/>
          <p:nvPr/>
        </p:nvSpPr>
        <p:spPr>
          <a:xfrm>
            <a:off x="2231924" y="2214694"/>
            <a:ext cx="6823587" cy="2812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000" dirty="0"/>
              <a:t>100% Free</a:t>
            </a:r>
          </a:p>
          <a:p>
            <a:pPr lvl="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000" dirty="0"/>
              <a:t>Data privacy</a:t>
            </a:r>
          </a:p>
          <a:p>
            <a:pPr lvl="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000" dirty="0"/>
              <a:t>Low latency</a:t>
            </a:r>
          </a:p>
          <a:p>
            <a:pPr lvl="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000" dirty="0"/>
              <a:t>Offline capability</a:t>
            </a:r>
          </a:p>
          <a:p>
            <a:pPr lvl="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000" dirty="0"/>
              <a:t>No vendor lock-in</a:t>
            </a:r>
          </a:p>
          <a:p>
            <a:pPr lvl="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000" dirty="0"/>
              <a:t>Ideal for sensitive financial data</a:t>
            </a:r>
          </a:p>
        </p:txBody>
      </p:sp>
    </p:spTree>
    <p:extLst>
      <p:ext uri="{BB962C8B-B14F-4D97-AF65-F5344CB8AC3E}">
        <p14:creationId xmlns:p14="http://schemas.microsoft.com/office/powerpoint/2010/main" val="21354291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0C7F2C-A560-22B7-B6DB-04146805A6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Challenges Faced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9FD644-0D4E-63E3-968D-D8BB8F1630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Noisy OCR output</a:t>
            </a:r>
          </a:p>
          <a:p>
            <a:r>
              <a:rPr lang="en-US" dirty="0"/>
              <a:t>Different receipt layouts</a:t>
            </a:r>
          </a:p>
          <a:p>
            <a:r>
              <a:rPr lang="en-US" dirty="0"/>
              <a:t>Skewed and low-quality images</a:t>
            </a:r>
          </a:p>
          <a:p>
            <a:r>
              <a:rPr lang="en-US" dirty="0"/>
              <a:t>Mixed fonts and formats</a:t>
            </a:r>
          </a:p>
          <a:p>
            <a:pPr marL="0" indent="0">
              <a:buNone/>
            </a:pPr>
            <a:r>
              <a:rPr lang="en-US" dirty="0"/>
              <a:t>✔ Solved using preprocessing and OCR optimization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869076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63D68-6CA2-14D6-CF26-EF50F291CA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Results &amp; Observations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8C3C746C-AD7C-6914-53D1-E2AFDCEA5FF0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572537" y="2338470"/>
            <a:ext cx="4164282" cy="28127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OCR accuracy improved significantly</a:t>
            </a: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Successfully extracted text from:</a:t>
            </a: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Restaurant receipts</a:t>
            </a: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Retail invoices</a:t>
            </a: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Supermarket bills</a:t>
            </a: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Stable OCR pipeline achieved</a:t>
            </a:r>
          </a:p>
        </p:txBody>
      </p:sp>
    </p:spTree>
    <p:extLst>
      <p:ext uri="{BB962C8B-B14F-4D97-AF65-F5344CB8AC3E}">
        <p14:creationId xmlns:p14="http://schemas.microsoft.com/office/powerpoint/2010/main" val="24087758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E6BE4-D8FB-76ED-1EE7-50A39D687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Milestone-1 Completion Status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1C4615-81F7-EF91-934A-A8347DFBE5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✔ File upload implemented</a:t>
            </a:r>
            <a:br>
              <a:rPr lang="en-US" dirty="0"/>
            </a:br>
            <a:r>
              <a:rPr lang="en-US" dirty="0"/>
              <a:t>✔ Image preprocessing completed</a:t>
            </a:r>
            <a:br>
              <a:rPr lang="en-US" dirty="0"/>
            </a:br>
            <a:r>
              <a:rPr lang="en-US" dirty="0"/>
              <a:t>✔ OCR extraction successful</a:t>
            </a:r>
            <a:br>
              <a:rPr lang="en-US" dirty="0"/>
            </a:br>
            <a:r>
              <a:rPr lang="en-US" dirty="0"/>
              <a:t>✔ PDF &amp; image support</a:t>
            </a:r>
            <a:br>
              <a:rPr lang="en-US" dirty="0"/>
            </a:br>
            <a:r>
              <a:rPr lang="en-US" dirty="0"/>
              <a:t>✔ AI-ready text generated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410615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E3C3B-2696-5AA7-84FE-2E7226223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955A4A-CCA6-DB0B-32BC-03A28C7090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Milestone-1 successfully established the foundation of the Receipt &amp; Invoice Digitizer system by enabling reliable document ingestion and OCR processing, preparing the project for intelligent AI-based extraction and analytics.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845515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9FC8E0-9764-7B6C-0989-42F305CF66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4" y="2191678"/>
            <a:ext cx="10364451" cy="1596177"/>
          </a:xfrm>
        </p:spPr>
        <p:txBody>
          <a:bodyPr>
            <a:normAutofit/>
          </a:bodyPr>
          <a:lstStyle/>
          <a:p>
            <a:r>
              <a:rPr lang="en-IN" sz="480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5607092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4A9AA-DE21-0118-CE8D-54F1E2F635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36297"/>
            <a:ext cx="10364451" cy="1596177"/>
          </a:xfrm>
        </p:spPr>
        <p:txBody>
          <a:bodyPr/>
          <a:lstStyle/>
          <a:p>
            <a:r>
              <a:rPr lang="en-IN" dirty="0"/>
              <a:t>Problem Statement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3D4848DE-AB88-D66C-5E27-26A9315CE9D2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1" y="1382083"/>
            <a:ext cx="5257800" cy="50336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Manual handling of receipts and invoices is: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Time-consuming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Error-prone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Difficult to organize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Businesses generate receipts in: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Images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PDFs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Scanned formats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Need an automated system to: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Digitize documents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Extract readable text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Prepare data for intelligent processing</a:t>
            </a:r>
          </a:p>
        </p:txBody>
      </p:sp>
      <p:pic>
        <p:nvPicPr>
          <p:cNvPr id="5" name="Image 0">
            <a:extLst>
              <a:ext uri="{FF2B5EF4-FFF2-40B4-BE49-F238E27FC236}">
                <a16:creationId xmlns:a16="http://schemas.microsoft.com/office/drawing/2014/main" id="{D70E7CF0-FDF2-1F87-B06D-D4A9D3511B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1574" y="1932474"/>
            <a:ext cx="3932903" cy="3932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8248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EC09B-6B97-57A6-D72A-2AE1212B0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Project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ECC446-CBA7-29B6-0AB8-9997A73B74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MydigiBill</a:t>
            </a:r>
            <a:r>
              <a:rPr lang="en-US" dirty="0"/>
              <a:t> is a smart system that:</a:t>
            </a:r>
          </a:p>
          <a:p>
            <a:r>
              <a:rPr lang="en-US" dirty="0"/>
              <a:t>Accepts receipt/invoice files</a:t>
            </a:r>
          </a:p>
          <a:p>
            <a:r>
              <a:rPr lang="en-US" dirty="0"/>
              <a:t>Extracts text using OCR</a:t>
            </a:r>
          </a:p>
          <a:p>
            <a:r>
              <a:rPr lang="en-US" dirty="0"/>
              <a:t>Uses AI to understand and structure data</a:t>
            </a:r>
          </a:p>
          <a:p>
            <a:r>
              <a:rPr lang="en-US" dirty="0"/>
              <a:t>Stores and analyzes expenses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302844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2D9F63-7F9E-9433-BF61-47F149AE5A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2B65CE-BF3A-3A01-72AB-7B9B643C01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b="1" dirty="0"/>
              <a:t>Milestone-1 Goals:</a:t>
            </a:r>
            <a:endParaRPr lang="en-IN" dirty="0"/>
          </a:p>
          <a:p>
            <a:r>
              <a:rPr lang="en-IN" dirty="0"/>
              <a:t>Implement file upload functionality</a:t>
            </a:r>
          </a:p>
          <a:p>
            <a:r>
              <a:rPr lang="en-IN" dirty="0"/>
              <a:t>Preprocess documents for OCR</a:t>
            </a:r>
          </a:p>
          <a:p>
            <a:r>
              <a:rPr lang="en-IN" dirty="0"/>
              <a:t>Extract raw text accurately</a:t>
            </a:r>
          </a:p>
          <a:p>
            <a:r>
              <a:rPr lang="en-IN" dirty="0"/>
              <a:t>Support multiple receipt formats</a:t>
            </a:r>
          </a:p>
          <a:p>
            <a:r>
              <a:rPr lang="en-IN" dirty="0"/>
              <a:t>Prepare OCR output for AI mapping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145300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B0950-5CA2-EAA9-3BB3-C8FF5D522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Milestone-1 Scope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891E37-289C-9D9A-40AA-653496BB20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/>
              <a:t>File upload (Image &amp; PDF)</a:t>
            </a:r>
          </a:p>
          <a:p>
            <a:r>
              <a:rPr lang="en-IN" dirty="0"/>
              <a:t>Image preprocessing</a:t>
            </a:r>
          </a:p>
          <a:p>
            <a:r>
              <a:rPr lang="en-IN" dirty="0"/>
              <a:t>OCR text extraction</a:t>
            </a:r>
          </a:p>
          <a:p>
            <a:r>
              <a:rPr lang="en-IN" dirty="0"/>
              <a:t>Raw text validation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703602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9E0C4B-5066-F9A0-6100-84D3973A24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4" y="360452"/>
            <a:ext cx="10364451" cy="1596177"/>
          </a:xfrm>
        </p:spPr>
        <p:txBody>
          <a:bodyPr/>
          <a:lstStyle/>
          <a:p>
            <a:r>
              <a:rPr lang="en-IN" dirty="0"/>
              <a:t>System Architecture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BA38454-7B5E-B9D7-15B2-3C8408EDD1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3715" y="1799313"/>
            <a:ext cx="7246865" cy="4716582"/>
          </a:xfrm>
        </p:spPr>
      </p:pic>
    </p:spTree>
    <p:extLst>
      <p:ext uri="{BB962C8B-B14F-4D97-AF65-F5344CB8AC3E}">
        <p14:creationId xmlns:p14="http://schemas.microsoft.com/office/powerpoint/2010/main" val="33166522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85A65-D65E-54C9-9FE0-2724E564E4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File Upload Module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B7020E-6749-2FBA-FAB3-A950BEB1BF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75" y="1842819"/>
            <a:ext cx="10364452" cy="4498987"/>
          </a:xfrm>
        </p:spPr>
        <p:txBody>
          <a:bodyPr>
            <a:normAutofit fontScale="40000" lnSpcReduction="20000"/>
          </a:bodyPr>
          <a:lstStyle/>
          <a:p>
            <a:r>
              <a:rPr lang="en-IN" sz="4800" dirty="0"/>
              <a:t>Supports:</a:t>
            </a:r>
          </a:p>
          <a:p>
            <a:pPr lvl="1"/>
            <a:r>
              <a:rPr lang="en-IN" sz="3600" dirty="0"/>
              <a:t>JPG</a:t>
            </a:r>
          </a:p>
          <a:p>
            <a:pPr lvl="1"/>
            <a:r>
              <a:rPr lang="en-IN" sz="3600" dirty="0"/>
              <a:t>PNG</a:t>
            </a:r>
          </a:p>
          <a:p>
            <a:pPr lvl="1"/>
            <a:r>
              <a:rPr lang="en-IN" sz="3600" dirty="0"/>
              <a:t>JPEG</a:t>
            </a:r>
          </a:p>
          <a:p>
            <a:pPr lvl="1"/>
            <a:r>
              <a:rPr lang="en-IN" sz="3600" dirty="0"/>
              <a:t>PDF</a:t>
            </a:r>
          </a:p>
          <a:p>
            <a:r>
              <a:rPr lang="en-IN" sz="4800" dirty="0"/>
              <a:t>Uploaded files stored locally</a:t>
            </a:r>
          </a:p>
          <a:p>
            <a:r>
              <a:rPr lang="en-IN" sz="4800" dirty="0"/>
              <a:t>Duplicate receipt detection implemented</a:t>
            </a:r>
          </a:p>
          <a:p>
            <a:pPr marL="0" indent="0">
              <a:buNone/>
            </a:pPr>
            <a:r>
              <a:rPr lang="en-IN" sz="4800" b="1" dirty="0"/>
              <a:t>Benefits:</a:t>
            </a:r>
            <a:endParaRPr lang="en-IN" sz="4800" dirty="0"/>
          </a:p>
          <a:p>
            <a:r>
              <a:rPr lang="en-IN" sz="4800" dirty="0"/>
              <a:t>Simple UI</a:t>
            </a:r>
          </a:p>
          <a:p>
            <a:r>
              <a:rPr lang="en-IN" sz="4800" dirty="0"/>
              <a:t>Fast processing</a:t>
            </a:r>
          </a:p>
          <a:p>
            <a:r>
              <a:rPr lang="en-IN" sz="4800" dirty="0"/>
              <a:t>Prevents reprocessing same files</a:t>
            </a:r>
          </a:p>
          <a:p>
            <a:endParaRPr lang="en-IN" dirty="0"/>
          </a:p>
        </p:txBody>
      </p:sp>
      <p:pic>
        <p:nvPicPr>
          <p:cNvPr id="4" name="Image 0">
            <a:extLst>
              <a:ext uri="{FF2B5EF4-FFF2-40B4-BE49-F238E27FC236}">
                <a16:creationId xmlns:a16="http://schemas.microsoft.com/office/drawing/2014/main" id="{B06E1F66-0633-6ADB-AF7E-F981D885A5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8721" y="1970639"/>
            <a:ext cx="3948381" cy="3948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3103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BDEE16-A0F8-86C3-D836-6BEAC738D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PDF to Image Conversion</a:t>
            </a:r>
            <a:br>
              <a:rPr lang="en-IN" b="1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886824-6EDC-09E5-B560-458A39D83F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PDFs converted using pdf2image</a:t>
            </a:r>
          </a:p>
          <a:p>
            <a:r>
              <a:rPr lang="en-US" dirty="0"/>
              <a:t>First page extracted as image</a:t>
            </a:r>
          </a:p>
          <a:p>
            <a:r>
              <a:rPr lang="en-US" dirty="0"/>
              <a:t>Enables OCR on scanned invoices</a:t>
            </a:r>
          </a:p>
          <a:p>
            <a:pPr marL="0" indent="0">
              <a:buNone/>
            </a:pPr>
            <a:r>
              <a:rPr lang="en-US" b="1" dirty="0"/>
              <a:t>Why needed?</a:t>
            </a:r>
            <a:endParaRPr lang="en-US" dirty="0"/>
          </a:p>
          <a:p>
            <a:r>
              <a:rPr lang="en-US" dirty="0"/>
              <a:t>OCR engines work best on images</a:t>
            </a:r>
          </a:p>
          <a:p>
            <a:r>
              <a:rPr lang="en-US" dirty="0"/>
              <a:t>Ensures format compatibility</a:t>
            </a:r>
          </a:p>
        </p:txBody>
      </p:sp>
    </p:spTree>
    <p:extLst>
      <p:ext uri="{BB962C8B-B14F-4D97-AF65-F5344CB8AC3E}">
        <p14:creationId xmlns:p14="http://schemas.microsoft.com/office/powerpoint/2010/main" val="20346186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AFAA1-D800-02CA-3BAF-6A1B1C57E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Importance of Image Preprocessing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48AEDA-8197-D48B-1CEE-5C8134E88F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Raw receipts may contain:</a:t>
            </a:r>
          </a:p>
          <a:p>
            <a:r>
              <a:rPr lang="en-US" dirty="0"/>
              <a:t>Noise</a:t>
            </a:r>
          </a:p>
          <a:p>
            <a:r>
              <a:rPr lang="en-US" dirty="0"/>
              <a:t>Shadows</a:t>
            </a:r>
          </a:p>
          <a:p>
            <a:r>
              <a:rPr lang="en-US" dirty="0"/>
              <a:t>Skewed text</a:t>
            </a:r>
          </a:p>
          <a:p>
            <a:r>
              <a:rPr lang="en-US" dirty="0"/>
              <a:t>Poor contrast</a:t>
            </a:r>
          </a:p>
          <a:p>
            <a:pPr marL="0" indent="0">
              <a:buNone/>
            </a:pPr>
            <a:r>
              <a:rPr lang="en-US" dirty="0"/>
              <a:t>📌 </a:t>
            </a:r>
            <a:r>
              <a:rPr lang="en-US" i="1" dirty="0"/>
              <a:t>Preprocessing improves OCR accuracy significantly.</a:t>
            </a:r>
            <a:endParaRPr lang="en-US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43896100"/>
      </p:ext>
    </p:extLst>
  </p:cSld>
  <p:clrMapOvr>
    <a:masterClrMapping/>
  </p:clrMapOvr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Droplet</Template>
  <TotalTime>37</TotalTime>
  <Words>434</Words>
  <Application>Microsoft Office PowerPoint</Application>
  <PresentationFormat>Widescreen</PresentationFormat>
  <Paragraphs>115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2" baseType="lpstr">
      <vt:lpstr>Arial</vt:lpstr>
      <vt:lpstr>Tw Cen MT</vt:lpstr>
      <vt:lpstr>Droplet</vt:lpstr>
      <vt:lpstr>Receipt &amp; Invoice Digitizer (MydigiBill)</vt:lpstr>
      <vt:lpstr>Problem Statement</vt:lpstr>
      <vt:lpstr>Project Overview</vt:lpstr>
      <vt:lpstr>Objective</vt:lpstr>
      <vt:lpstr>Milestone-1 Scope</vt:lpstr>
      <vt:lpstr>System Architecture</vt:lpstr>
      <vt:lpstr>File Upload Module</vt:lpstr>
      <vt:lpstr>PDF to Image Conversion </vt:lpstr>
      <vt:lpstr>Importance of Image Preprocessing</vt:lpstr>
      <vt:lpstr>OCR Engine: Tesseract</vt:lpstr>
      <vt:lpstr>OCR Output Example</vt:lpstr>
      <vt:lpstr>Introduction to Ollama (Local AI)</vt:lpstr>
      <vt:lpstr>Ollama Working Procedure</vt:lpstr>
      <vt:lpstr>Why Local AI (Ollama)? </vt:lpstr>
      <vt:lpstr>Challenges Faced</vt:lpstr>
      <vt:lpstr>Results &amp; Observations</vt:lpstr>
      <vt:lpstr>Milestone-1 Completion Status</vt:lpstr>
      <vt:lpstr>Conclusion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Goutham Mourya</dc:creator>
  <cp:lastModifiedBy>Goutham Mourya</cp:lastModifiedBy>
  <cp:revision>2</cp:revision>
  <dcterms:created xsi:type="dcterms:W3CDTF">2026-01-14T12:24:04Z</dcterms:created>
  <dcterms:modified xsi:type="dcterms:W3CDTF">2026-01-14T13:01:32Z</dcterms:modified>
</cp:coreProperties>
</file>